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3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4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2" autoAdjust="0"/>
    <p:restoredTop sz="94660"/>
  </p:normalViewPr>
  <p:slideViewPr>
    <p:cSldViewPr>
      <p:cViewPr>
        <p:scale>
          <a:sx n="70" d="100"/>
          <a:sy n="70" d="100"/>
        </p:scale>
        <p:origin x="-72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10DF-73CD-473C-8789-01280E314D45}" type="datetimeFigureOut">
              <a:rPr lang="es-ES" smtClean="0"/>
              <a:t>29/01/2016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3AB4-E49F-4F7D-9536-87CB401701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482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10DF-73CD-473C-8789-01280E314D45}" type="datetimeFigureOut">
              <a:rPr lang="es-ES" smtClean="0"/>
              <a:t>29/01/2016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3AB4-E49F-4F7D-9536-87CB401701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85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10DF-73CD-473C-8789-01280E314D45}" type="datetimeFigureOut">
              <a:rPr lang="es-ES" smtClean="0"/>
              <a:t>29/01/2016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3AB4-E49F-4F7D-9536-87CB401701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45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10DF-73CD-473C-8789-01280E314D45}" type="datetimeFigureOut">
              <a:rPr lang="es-ES" smtClean="0"/>
              <a:t>29/01/2016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3AB4-E49F-4F7D-9536-87CB401701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70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10DF-73CD-473C-8789-01280E314D45}" type="datetimeFigureOut">
              <a:rPr lang="es-ES" smtClean="0"/>
              <a:t>29/01/2016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3AB4-E49F-4F7D-9536-87CB401701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68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10DF-73CD-473C-8789-01280E314D45}" type="datetimeFigureOut">
              <a:rPr lang="es-ES" smtClean="0"/>
              <a:t>29/01/2016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3AB4-E49F-4F7D-9536-87CB401701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930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10DF-73CD-473C-8789-01280E314D45}" type="datetimeFigureOut">
              <a:rPr lang="es-ES" smtClean="0"/>
              <a:t>29/01/2016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3AB4-E49F-4F7D-9536-87CB401701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08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10DF-73CD-473C-8789-01280E314D45}" type="datetimeFigureOut">
              <a:rPr lang="es-ES" smtClean="0"/>
              <a:t>29/01/2016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3AB4-E49F-4F7D-9536-87CB401701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2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10DF-73CD-473C-8789-01280E314D45}" type="datetimeFigureOut">
              <a:rPr lang="es-ES" smtClean="0"/>
              <a:t>29/01/2016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3AB4-E49F-4F7D-9536-87CB401701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42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10DF-73CD-473C-8789-01280E314D45}" type="datetimeFigureOut">
              <a:rPr lang="es-ES" smtClean="0"/>
              <a:t>29/01/2016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3AB4-E49F-4F7D-9536-87CB401701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663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10DF-73CD-473C-8789-01280E314D45}" type="datetimeFigureOut">
              <a:rPr lang="es-ES" smtClean="0"/>
              <a:t>29/01/2016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3AB4-E49F-4F7D-9536-87CB401701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15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B10DF-73CD-473C-8789-01280E314D45}" type="datetimeFigureOut">
              <a:rPr lang="es-ES" smtClean="0"/>
              <a:t>29/01/2016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53AB4-E49F-4F7D-9536-87CB401701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95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404664"/>
            <a:ext cx="6264696" cy="1152128"/>
          </a:xfrm>
        </p:spPr>
        <p:txBody>
          <a:bodyPr>
            <a:noAutofit/>
          </a:bodyPr>
          <a:lstStyle/>
          <a:p>
            <a:r>
              <a:rPr lang="es-E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PRAGMÁTICA</a:t>
            </a:r>
            <a:r>
              <a:rPr lang="es-ES" sz="3600" dirty="0" smtClean="0"/>
              <a:t/>
            </a:r>
            <a:br>
              <a:rPr lang="es-ES" sz="3600" dirty="0" smtClean="0"/>
            </a:br>
            <a:endParaRPr lang="es-ES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4005064"/>
            <a:ext cx="8640959" cy="14401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HABILIDADES SOCIALES </a:t>
            </a:r>
          </a:p>
          <a:p>
            <a:r>
              <a:rPr lang="es-E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SALUDO Y LA DESPEDIDA</a:t>
            </a:r>
          </a:p>
          <a:p>
            <a:r>
              <a:rPr lang="es-ES" sz="1600" b="1" dirty="0" smtClean="0">
                <a:solidFill>
                  <a:schemeClr val="tx1"/>
                </a:solidFill>
              </a:rPr>
              <a:t>MARÍA JOSÉ TALLÓN GONZÁLEZ</a:t>
            </a:r>
          </a:p>
          <a:p>
            <a:r>
              <a:rPr lang="es-ES" sz="1600" b="1" dirty="0">
                <a:solidFill>
                  <a:schemeClr val="tx1"/>
                </a:solidFill>
              </a:rPr>
              <a:t>http://majotagoaudicionylenguaje.blogspot.com.es/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79" y="1340768"/>
            <a:ext cx="2520000" cy="2520000"/>
          </a:xfrm>
          <a:prstGeom prst="rect">
            <a:avLst/>
          </a:prstGeom>
          <a:ln w="76200" cap="rnd">
            <a:solidFill>
              <a:srgbClr val="C00000"/>
            </a:solidFill>
            <a:prstDash val="sysDot"/>
          </a:ln>
        </p:spPr>
      </p:pic>
      <p:sp>
        <p:nvSpPr>
          <p:cNvPr id="5" name="4 CuadroTexto"/>
          <p:cNvSpPr txBox="1"/>
          <p:nvPr/>
        </p:nvSpPr>
        <p:spPr>
          <a:xfrm>
            <a:off x="409884" y="6165304"/>
            <a:ext cx="8182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</a:rPr>
              <a:t>Autor pictogramas: Sergio </a:t>
            </a:r>
            <a:r>
              <a:rPr lang="pt-BR" sz="1600" b="1" dirty="0" err="1" smtClean="0">
                <a:solidFill>
                  <a:schemeClr val="bg1">
                    <a:lumMod val="50000"/>
                  </a:schemeClr>
                </a:solidFill>
              </a:rPr>
              <a:t>Palao</a:t>
            </a:r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s-ES" sz="1600" b="1" dirty="0" smtClean="0">
                <a:solidFill>
                  <a:schemeClr val="bg1">
                    <a:lumMod val="50000"/>
                  </a:schemeClr>
                </a:solidFill>
              </a:rPr>
              <a:t>Procedencia</a:t>
            </a:r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</a:rPr>
              <a:t>: ARASAAC (http://catedu.es/arasaac/) Licencia: CC (BY-NC-SA)</a:t>
            </a:r>
          </a:p>
        </p:txBody>
      </p:sp>
    </p:spTree>
    <p:extLst>
      <p:ext uri="{BB962C8B-B14F-4D97-AF65-F5344CB8AC3E}">
        <p14:creationId xmlns:p14="http://schemas.microsoft.com/office/powerpoint/2010/main" val="2013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85044" y="692696"/>
            <a:ext cx="8226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 debo</a:t>
            </a:r>
            <a:r>
              <a:rPr lang="es-ES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dedicar </a:t>
            </a:r>
            <a:r>
              <a:rPr lang="es-E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una </a:t>
            </a:r>
            <a:r>
              <a:rPr lang="es-ES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sonrisa</a:t>
            </a:r>
            <a:endParaRPr lang="es-ES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7" y="2705153"/>
            <a:ext cx="2160000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47" y="2705153"/>
            <a:ext cx="2160000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07" y="2705153"/>
            <a:ext cx="2160000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3912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60354" y="692696"/>
            <a:ext cx="8075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 </a:t>
            </a:r>
            <a:r>
              <a:rPr lang="es-ES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 DEBO </a:t>
            </a:r>
            <a:r>
              <a:rPr lang="es-E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cerrar los ojos 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7" y="2705153"/>
            <a:ext cx="2160000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47" y="2705153"/>
            <a:ext cx="2160000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07" y="2705153"/>
            <a:ext cx="2160000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6 Conector recto"/>
          <p:cNvCxnSpPr/>
          <p:nvPr/>
        </p:nvCxnSpPr>
        <p:spPr>
          <a:xfrm>
            <a:off x="6132207" y="2705153"/>
            <a:ext cx="2160000" cy="2160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6132207" y="2705153"/>
            <a:ext cx="2160000" cy="2160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912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3564" y="692696"/>
            <a:ext cx="872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 </a:t>
            </a:r>
            <a:r>
              <a:rPr lang="es-ES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 DEBO </a:t>
            </a:r>
            <a:r>
              <a:rPr lang="es-E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mirar a otro lado</a:t>
            </a:r>
            <a:endParaRPr lang="es-ES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7" y="2705153"/>
            <a:ext cx="2160000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47" y="2705153"/>
            <a:ext cx="2160000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07" y="2705153"/>
            <a:ext cx="2160000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6 Conector curvado"/>
          <p:cNvCxnSpPr/>
          <p:nvPr/>
        </p:nvCxnSpPr>
        <p:spPr>
          <a:xfrm rot="16200000" flipH="1">
            <a:off x="7822212" y="3790984"/>
            <a:ext cx="939991" cy="648072"/>
          </a:xfrm>
          <a:prstGeom prst="curvedConnector3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6132207" y="2705153"/>
            <a:ext cx="2160000" cy="2160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H="1">
            <a:off x="6143733" y="2706225"/>
            <a:ext cx="2160000" cy="2160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912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49318" y="548680"/>
            <a:ext cx="64978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 </a:t>
            </a:r>
            <a:r>
              <a:rPr lang="es-ES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 DEBO </a:t>
            </a:r>
          </a:p>
          <a:p>
            <a:pPr algn="ctr"/>
            <a:r>
              <a:rPr lang="es-E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acercarme demasiado</a:t>
            </a:r>
            <a:endParaRPr lang="es-ES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7" y="2705153"/>
            <a:ext cx="2160000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47" y="2705153"/>
            <a:ext cx="2160000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8" b="658"/>
          <a:stretch/>
        </p:blipFill>
        <p:spPr>
          <a:xfrm>
            <a:off x="6132207" y="2705153"/>
            <a:ext cx="2160000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5 Conector recto"/>
          <p:cNvCxnSpPr/>
          <p:nvPr/>
        </p:nvCxnSpPr>
        <p:spPr>
          <a:xfrm>
            <a:off x="6132207" y="2705153"/>
            <a:ext cx="2160000" cy="2160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H="1">
            <a:off x="6132207" y="2723524"/>
            <a:ext cx="2160000" cy="2160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912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42966" y="2348880"/>
            <a:ext cx="6912768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Cuándo</a:t>
            </a:r>
            <a:r>
              <a:rPr lang="es-ES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debo saludar</a:t>
            </a:r>
            <a:endParaRPr lang="es-ES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8598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2160000" cy="2160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798543" y="1095007"/>
            <a:ext cx="6261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</a:t>
            </a:r>
            <a:r>
              <a:rPr lang="es-ES" sz="5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Cuándo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saludamos?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74332" y="2640995"/>
            <a:ext cx="8074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entro a algún sitio</a:t>
            </a:r>
            <a:r>
              <a:rPr lang="es-ES" sz="2800" b="1" dirty="0"/>
              <a:t>: al colegio, a la clase, a casa, </a:t>
            </a:r>
            <a:r>
              <a:rPr lang="es-ES" sz="2800" b="1" dirty="0" smtClean="0"/>
              <a:t>a una tienda…</a:t>
            </a:r>
            <a:endParaRPr lang="es-ES" sz="2800" b="1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33056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33055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13 Elipse"/>
          <p:cNvSpPr/>
          <p:nvPr/>
        </p:nvSpPr>
        <p:spPr>
          <a:xfrm>
            <a:off x="4211960" y="5097059"/>
            <a:ext cx="36000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4649429" y="5097058"/>
            <a:ext cx="360000" cy="360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5084278" y="5097058"/>
            <a:ext cx="36000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  </a:t>
            </a:r>
            <a:endParaRPr lang="es-ES" dirty="0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10" y="3573055"/>
            <a:ext cx="1080000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573055"/>
            <a:ext cx="1080000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10" y="4917058"/>
            <a:ext cx="1080000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917059"/>
            <a:ext cx="1080000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3977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2160000" cy="2160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798543" y="1095007"/>
            <a:ext cx="6261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</a:t>
            </a:r>
            <a:r>
              <a:rPr lang="es-ES" sz="5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Cuándo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saludamos?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74332" y="2780928"/>
            <a:ext cx="8074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entra alguien: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casa, a la clase…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33056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33055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13 Elipse"/>
          <p:cNvSpPr/>
          <p:nvPr/>
        </p:nvSpPr>
        <p:spPr>
          <a:xfrm>
            <a:off x="4211960" y="5097059"/>
            <a:ext cx="36000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4649429" y="5097058"/>
            <a:ext cx="360000" cy="360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5084278" y="5097058"/>
            <a:ext cx="36000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  </a:t>
            </a:r>
            <a:endParaRPr lang="es-ES" dirty="0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10" y="4155057"/>
            <a:ext cx="1080000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155056"/>
            <a:ext cx="1080000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1860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2160000" cy="2160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798543" y="1095007"/>
            <a:ext cx="6261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</a:t>
            </a:r>
            <a:r>
              <a:rPr lang="es-ES" sz="5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Cuándo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saludamos?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74332" y="2640995"/>
            <a:ext cx="8074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veo a: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familiares, amigos, profesores… 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33056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33055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13 Elipse"/>
          <p:cNvSpPr/>
          <p:nvPr/>
        </p:nvSpPr>
        <p:spPr>
          <a:xfrm>
            <a:off x="4211960" y="5097059"/>
            <a:ext cx="36000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4649429" y="5097058"/>
            <a:ext cx="360000" cy="360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5084278" y="5097058"/>
            <a:ext cx="36000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  </a:t>
            </a:r>
            <a:endParaRPr lang="es-ES" dirty="0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10" y="3573055"/>
            <a:ext cx="1080000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573055"/>
            <a:ext cx="1080000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10" y="4917058"/>
            <a:ext cx="1080000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1860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2160000" cy="2160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798543" y="1095007"/>
            <a:ext cx="6261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</a:t>
            </a:r>
            <a:r>
              <a:rPr lang="es-ES" sz="5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Cuándo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saludamos?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74332" y="2640995"/>
            <a:ext cx="8074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pregunto algo a: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policía, el tendero, conductor de autobús…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33056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33055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13 Elipse"/>
          <p:cNvSpPr/>
          <p:nvPr/>
        </p:nvSpPr>
        <p:spPr>
          <a:xfrm>
            <a:off x="4211960" y="5097059"/>
            <a:ext cx="36000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4649429" y="5097058"/>
            <a:ext cx="360000" cy="360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5084278" y="5097058"/>
            <a:ext cx="36000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  </a:t>
            </a:r>
            <a:endParaRPr lang="es-ES" dirty="0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10" y="3573055"/>
            <a:ext cx="1080000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573055"/>
            <a:ext cx="1080000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10" y="4917058"/>
            <a:ext cx="1080000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1860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42966" y="2348880"/>
            <a:ext cx="691276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despedida</a:t>
            </a:r>
            <a:endParaRPr lang="es-ES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313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0" y="2492896"/>
            <a:ext cx="7416824" cy="144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 SALUDO</a:t>
            </a:r>
            <a:endParaRPr lang="es-E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6653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2420888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nos vamos de un sitio, debemos despedirnos</a:t>
            </a:r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14" y="4149079"/>
            <a:ext cx="1800000" cy="1800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589114" y="4756691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¿Cómo?</a:t>
            </a:r>
            <a:endParaRPr lang="es-E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25" y="4149079"/>
            <a:ext cx="1800000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6351656" y="4356580"/>
            <a:ext cx="25760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Decimos </a:t>
            </a:r>
            <a:r>
              <a:rPr lang="es-E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ADIÓS</a:t>
            </a:r>
            <a:endParaRPr lang="es-E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0" y="476190"/>
            <a:ext cx="1800000" cy="1800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6297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9"/>
            <a:ext cx="9144000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8" r="20961"/>
          <a:stretch/>
        </p:blipFill>
        <p:spPr bwMode="auto">
          <a:xfrm>
            <a:off x="6876256" y="3123946"/>
            <a:ext cx="639485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9" r="16224"/>
          <a:stretch/>
        </p:blipFill>
        <p:spPr bwMode="auto">
          <a:xfrm>
            <a:off x="1136525" y="3123946"/>
            <a:ext cx="722390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83946"/>
            <a:ext cx="2160000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28" y="2583946"/>
            <a:ext cx="2160000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1841965" y="1196752"/>
            <a:ext cx="5341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¿A </a:t>
            </a:r>
            <a:r>
              <a:rPr lang="es-ES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quién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saludas?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395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04287" y="692696"/>
            <a:ext cx="73879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 debo saludar</a:t>
            </a:r>
          </a:p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 las </a:t>
            </a:r>
            <a:r>
              <a:rPr lang="es-ES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personas conocidas</a:t>
            </a:r>
            <a:endParaRPr lang="es-ES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7" y="2705153"/>
            <a:ext cx="2160000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47" y="2705153"/>
            <a:ext cx="2160000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07" y="2705153"/>
            <a:ext cx="2160000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3301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05542" y="401431"/>
            <a:ext cx="6732933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Las </a:t>
            </a:r>
            <a:r>
              <a:rPr lang="es-ES" sz="4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personas conocidas</a:t>
            </a:r>
            <a:r>
              <a:rPr lang="es-E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son:</a:t>
            </a:r>
          </a:p>
          <a:p>
            <a:pPr algn="ctr"/>
            <a:r>
              <a:rPr lang="es-E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familia, los amigos, </a:t>
            </a:r>
          </a:p>
          <a:p>
            <a:pPr algn="ctr"/>
            <a:r>
              <a:rPr lang="es-E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los profes y las seños…</a:t>
            </a:r>
          </a:p>
          <a:p>
            <a:pPr algn="ctr"/>
            <a:r>
              <a:rPr lang="es-ES" sz="3600" b="1" cap="none" spc="0" dirty="0" smtClean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Personas que hemos visto antes</a:t>
            </a:r>
            <a:endParaRPr lang="es-ES" sz="3600" b="1" cap="none" spc="0" dirty="0">
              <a:ln w="11430"/>
              <a:solidFill>
                <a:schemeClr val="accent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9339"/>
            <a:ext cx="2160000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29375"/>
            <a:ext cx="2160000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29375"/>
            <a:ext cx="2160000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8730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42966" y="2636912"/>
            <a:ext cx="691276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Cómo</a:t>
            </a:r>
            <a:r>
              <a:rPr lang="es-ES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saludamos</a:t>
            </a:r>
            <a:endParaRPr lang="es-ES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6698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2160000" cy="2160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059832" y="1095007"/>
            <a:ext cx="5739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</a:t>
            </a:r>
            <a:r>
              <a:rPr lang="es-ES" sz="5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Cómo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saludamos?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891237"/>
              </p:ext>
            </p:extLst>
          </p:nvPr>
        </p:nvGraphicFramePr>
        <p:xfrm>
          <a:off x="179512" y="2996953"/>
          <a:ext cx="8784980" cy="295203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463768"/>
                <a:gridCol w="1463768"/>
                <a:gridCol w="1464361"/>
                <a:gridCol w="1464361"/>
                <a:gridCol w="1464361"/>
                <a:gridCol w="1464361"/>
              </a:tblGrid>
              <a:tr h="295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Dando </a:t>
                      </a:r>
                      <a:r>
                        <a:rPr lang="es-ES" sz="24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mano</a:t>
                      </a:r>
                      <a:endParaRPr lang="es-ES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1" marR="59981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Saludando </a:t>
                      </a:r>
                      <a:r>
                        <a:rPr lang="es-ES" sz="24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 la mano</a:t>
                      </a:r>
                      <a:endParaRPr lang="es-ES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1" marR="59981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</a:rPr>
                        <a:t>Decimos </a:t>
                      </a:r>
                      <a:r>
                        <a:rPr lang="es-ES" sz="2400" dirty="0" smtClean="0">
                          <a:solidFill>
                            <a:srgbClr val="002060"/>
                          </a:solidFill>
                          <a:effectLst/>
                        </a:rPr>
                        <a:t>¡</a:t>
                      </a:r>
                      <a:r>
                        <a:rPr lang="es-ES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HOLA!</a:t>
                      </a:r>
                      <a:endParaRPr lang="es-ES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1" marR="59981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</a:rPr>
                        <a:t>Decimos </a:t>
                      </a:r>
                      <a:r>
                        <a:rPr lang="es-ES" sz="24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¡Buenos días!</a:t>
                      </a:r>
                      <a:endParaRPr lang="es-ES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1" marR="59981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</a:rPr>
                        <a:t>Decimos </a:t>
                      </a:r>
                      <a:r>
                        <a:rPr lang="es-ES" sz="24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¡Buenas tardes!</a:t>
                      </a:r>
                      <a:endParaRPr lang="es-ES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1" marR="59981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</a:rPr>
                        <a:t>Decimos </a:t>
                      </a:r>
                      <a:r>
                        <a:rPr lang="es-ES" sz="24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¡Buenas noches!</a:t>
                      </a:r>
                      <a:endParaRPr lang="es-ES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81" marR="59981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6" y="4403673"/>
            <a:ext cx="1440000" cy="1440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12" y="4403673"/>
            <a:ext cx="1440000" cy="1440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403673"/>
            <a:ext cx="1440000" cy="1440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68" y="4403673"/>
            <a:ext cx="1440000" cy="14400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28" y="4403673"/>
            <a:ext cx="1440000" cy="14400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404351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68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31783" y="1916832"/>
            <a:ext cx="6912768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Para saludar, </a:t>
            </a:r>
            <a:r>
              <a:rPr lang="es-E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 importante…</a:t>
            </a:r>
            <a:endParaRPr lang="es-ES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8598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46245" y="692696"/>
            <a:ext cx="69040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 debo </a:t>
            </a:r>
            <a:r>
              <a:rPr lang="es-ES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mirar</a:t>
            </a:r>
          </a:p>
          <a:p>
            <a:pPr algn="ctr"/>
            <a:r>
              <a:rPr lang="es-E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 las personas </a:t>
            </a:r>
            <a:r>
              <a:rPr lang="es-ES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la cara</a:t>
            </a:r>
            <a:endParaRPr lang="es-ES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7" y="2705153"/>
            <a:ext cx="2160000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47" y="2705153"/>
            <a:ext cx="2160000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07" y="2705153"/>
            <a:ext cx="2160000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39123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238</Words>
  <Application>Microsoft Office PowerPoint</Application>
  <PresentationFormat>Presentación en pantalla (4:3)</PresentationFormat>
  <Paragraphs>48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PRAGMÁTICA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</dc:creator>
  <cp:lastModifiedBy>Sony VAIO</cp:lastModifiedBy>
  <cp:revision>22</cp:revision>
  <dcterms:created xsi:type="dcterms:W3CDTF">2016-01-22T09:19:52Z</dcterms:created>
  <dcterms:modified xsi:type="dcterms:W3CDTF">2016-01-29T18:01:02Z</dcterms:modified>
</cp:coreProperties>
</file>